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6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4" r:id="rId2"/>
    <p:sldMasterId id="2147483672" r:id="rId3"/>
    <p:sldMasterId id="2147483680" r:id="rId4"/>
    <p:sldMasterId id="2147483736" r:id="rId5"/>
    <p:sldMasterId id="2147483688" r:id="rId6"/>
    <p:sldMasterId id="2147483713" r:id="rId7"/>
  </p:sldMasterIdLst>
  <p:notesMasterIdLst>
    <p:notesMasterId r:id="rId15"/>
  </p:notesMasterIdLst>
  <p:sldIdLst>
    <p:sldId id="258" r:id="rId8"/>
    <p:sldId id="275" r:id="rId9"/>
    <p:sldId id="284" r:id="rId10"/>
    <p:sldId id="287" r:id="rId11"/>
    <p:sldId id="285" r:id="rId12"/>
    <p:sldId id="286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issa myers" initials="cm" lastIdx="2" clrIdx="0">
    <p:extLst>
      <p:ext uri="{19B8F6BF-5375-455C-9EA6-DF929625EA0E}">
        <p15:presenceInfo xmlns:p15="http://schemas.microsoft.com/office/powerpoint/2012/main" userId="75c79aed56ac0b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937"/>
    <a:srgbClr val="CD9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7" autoAdjust="0"/>
    <p:restoredTop sz="92277" autoAdjust="0"/>
  </p:normalViewPr>
  <p:slideViewPr>
    <p:cSldViewPr snapToGrid="0" snapToObjects="1">
      <p:cViewPr>
        <p:scale>
          <a:sx n="125" d="100"/>
          <a:sy n="125" d="100"/>
        </p:scale>
        <p:origin x="1416" y="-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3F189-53B8-485F-836E-E07CD3F8504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1719B-0338-48DB-90F6-A2C4B18B2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on physics department and psychology department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C1719B-0338-48DB-90F6-A2C4B18B26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501517"/>
            <a:ext cx="82296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5729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3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709109" y="753259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709109" y="2426569"/>
            <a:ext cx="401635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978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709109" y="1488271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036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058904"/>
            <a:ext cx="5562600" cy="1470025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48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7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1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795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7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60045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1662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84764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59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37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768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37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768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814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6129"/>
            <a:ext cx="8229600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3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860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8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8744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7704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98258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789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14069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26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853019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30457"/>
            <a:ext cx="8229600" cy="4087464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31264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4250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4250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25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4088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9666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9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77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33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75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1950362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420387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99850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32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92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656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053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656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053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21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26849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647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4288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23248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53802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33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250917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4386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817655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703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3626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90253"/>
            <a:ext cx="8229600" cy="4285663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99946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0752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0752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1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015000"/>
            <a:ext cx="8229600" cy="1470025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8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2516"/>
            <a:ext cx="8229599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5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7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27644" y="2426569"/>
            <a:ext cx="3031592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30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FDA4-5734-0949-BDA6-D0D6FDC31663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AB15-73F2-6A4F-B882-FCD5E5C83B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55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8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6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3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5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2" r:id="rId2"/>
    <p:sldLayoutId id="2147483663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CFA1A-A022-D649-8AD9-9F30A5C06CF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7A361-AE56-CD4A-B91B-4241634854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owerpoint-04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7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0" r:id="rId2"/>
    <p:sldLayoutId id="2147483671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2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9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5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6" r:id="rId2"/>
    <p:sldLayoutId id="2147483687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24534A80-8F0F-8B4A-B1EE-DA8BDE36D26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BDBB472-D40B-B948-A0B6-260DEB7BCBE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10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4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7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2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43CACD-E90F-B945-A583-CAB10D8D8394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32821AE-27C5-2448-940B-495755ADA72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6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5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Analysis of Fire Fighting Methods using Cellular Automaton Modeling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88682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Matthew Wilson, Brent D. Foy</a:t>
            </a:r>
          </a:p>
        </p:txBody>
      </p:sp>
    </p:spTree>
    <p:extLst>
      <p:ext uri="{BB962C8B-B14F-4D97-AF65-F5344CB8AC3E}">
        <p14:creationId xmlns:p14="http://schemas.microsoft.com/office/powerpoint/2010/main" val="349236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16A9-B216-4F8F-B99E-AF96BC0C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Forest Fires and their Effects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F966A-6637-4CFA-B099-6EA8D1384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70" y="1927683"/>
            <a:ext cx="2874475" cy="4131141"/>
          </a:xfrm>
        </p:spPr>
        <p:txBody>
          <a:bodyPr>
            <a:normAutofit/>
          </a:bodyPr>
          <a:lstStyle/>
          <a:p>
            <a:r>
              <a:rPr lang="en-US" sz="2800" dirty="0"/>
              <a:t>Camp Fire Wildfire</a:t>
            </a:r>
          </a:p>
          <a:p>
            <a:r>
              <a:rPr lang="en-US" sz="2800" dirty="0"/>
              <a:t>Destroyed over 150,000 Acers</a:t>
            </a:r>
          </a:p>
          <a:p>
            <a:r>
              <a:rPr lang="en-US" sz="2800" dirty="0"/>
              <a:t>85 Civilian Deaths (2018) [1]</a:t>
            </a:r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CFF9233F-47ED-450D-BA37-622C9D9F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087" y="1927683"/>
            <a:ext cx="5794218" cy="4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6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337AE-2BEC-45CE-80E8-B65C199C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AE66-84D6-45B3-B52A-A74DA1602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up of a grid of cells</a:t>
            </a:r>
          </a:p>
          <a:p>
            <a:r>
              <a:rPr lang="en-US" dirty="0"/>
              <a:t>Simulates Interactions between Cells</a:t>
            </a:r>
          </a:p>
          <a:p>
            <a:r>
              <a:rPr lang="en-US" dirty="0"/>
              <a:t>Most known example is Conway’s Game of Life</a:t>
            </a:r>
          </a:p>
        </p:txBody>
      </p:sp>
    </p:spTree>
    <p:extLst>
      <p:ext uri="{BB962C8B-B14F-4D97-AF65-F5344CB8AC3E}">
        <p14:creationId xmlns:p14="http://schemas.microsoft.com/office/powerpoint/2010/main" val="326130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9AB6D-8B36-4D46-94FC-C0C806B6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Conway's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1219B-ABEF-4C7F-828B-C8DDCCB68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27957"/>
            <a:ext cx="4739640" cy="4131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Three Rules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live cell survives if it has two or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new cell is born whenever there are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All other cells either die or remain inactive</a:t>
            </a:r>
          </a:p>
        </p:txBody>
      </p:sp>
      <p:pic>
        <p:nvPicPr>
          <p:cNvPr id="5" name="Picture 4" descr="A picture containing shoji, crossword puzzle, building&#10;&#10;Description generated with very high confidence">
            <a:extLst>
              <a:ext uri="{FF2B5EF4-FFF2-40B4-BE49-F238E27FC236}">
                <a16:creationId xmlns:a16="http://schemas.microsoft.com/office/drawing/2014/main" id="{E8F10629-1F47-40C6-8959-5B740E13F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141" y="1397318"/>
            <a:ext cx="1879282" cy="18792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67746-854D-4CD2-881E-FCA691E3C4ED}"/>
              </a:ext>
            </a:extLst>
          </p:cNvPr>
          <p:cNvSpPr txBox="1"/>
          <p:nvPr/>
        </p:nvSpPr>
        <p:spPr>
          <a:xfrm>
            <a:off x="6835141" y="3342799"/>
            <a:ext cx="1879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“Glider”</a:t>
            </a:r>
          </a:p>
        </p:txBody>
      </p:sp>
      <p:pic>
        <p:nvPicPr>
          <p:cNvPr id="8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428568CA-EA7F-4DF6-A174-55F995E97F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50" t="26600" r="21831"/>
          <a:stretch/>
        </p:blipFill>
        <p:spPr>
          <a:xfrm>
            <a:off x="5585460" y="3702167"/>
            <a:ext cx="2369820" cy="2047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109475-8B05-4CB4-B104-92DF4C947F8E}"/>
              </a:ext>
            </a:extLst>
          </p:cNvPr>
          <p:cNvSpPr txBox="1"/>
          <p:nvPr/>
        </p:nvSpPr>
        <p:spPr>
          <a:xfrm>
            <a:off x="5052060" y="5755060"/>
            <a:ext cx="3436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Turing machine</a:t>
            </a:r>
          </a:p>
        </p:txBody>
      </p:sp>
    </p:spTree>
    <p:extLst>
      <p:ext uri="{BB962C8B-B14F-4D97-AF65-F5344CB8AC3E}">
        <p14:creationId xmlns:p14="http://schemas.microsoft.com/office/powerpoint/2010/main" val="261413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9D87-B54B-4CEE-A65B-3D5D99E9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5D7B6B-CF8F-4BC5-939B-4BE85F24D6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364" y="2127250"/>
            <a:ext cx="3635287" cy="41322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8A8E4A-46F1-4EE7-9258-DFA71B99A92B}"/>
              </a:ext>
            </a:extLst>
          </p:cNvPr>
          <p:cNvSpPr txBox="1">
            <a:spLocks/>
          </p:cNvSpPr>
          <p:nvPr/>
        </p:nvSpPr>
        <p:spPr>
          <a:xfrm>
            <a:off x="457200" y="2127957"/>
            <a:ext cx="4669164" cy="4131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Takes a matrix</a:t>
            </a:r>
          </a:p>
          <a:p>
            <a:r>
              <a:rPr lang="en-US" dirty="0"/>
              <a:t>Slides kernel over matrix</a:t>
            </a:r>
          </a:p>
          <a:p>
            <a:r>
              <a:rPr lang="en-US" dirty="0"/>
              <a:t>Zero padded for same size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F6895-D9AB-472E-9D51-F970D684A504}"/>
              </a:ext>
            </a:extLst>
          </p:cNvPr>
          <p:cNvSpPr txBox="1"/>
          <p:nvPr/>
        </p:nvSpPr>
        <p:spPr>
          <a:xfrm>
            <a:off x="8267700" y="6259513"/>
            <a:ext cx="49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012444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8111-A5AA-4BBD-BE04-633D74CE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Convolution</a:t>
            </a:r>
          </a:p>
        </p:txBody>
      </p:sp>
      <p:pic>
        <p:nvPicPr>
          <p:cNvPr id="5" name="Content Placeholder 4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2A4E5398-2A4C-42E1-BC45-E63A23E59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735" t="7607" r="9583" b="10857"/>
          <a:stretch/>
        </p:blipFill>
        <p:spPr>
          <a:xfrm>
            <a:off x="2733345" y="2448280"/>
            <a:ext cx="1635125" cy="14358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7D3FF-5AF6-4D9E-8FA8-ABE7D546E2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90" t="7206" r="9259" b="10626"/>
          <a:stretch/>
        </p:blipFill>
        <p:spPr>
          <a:xfrm>
            <a:off x="422389" y="2305218"/>
            <a:ext cx="1967105" cy="17220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B7527B-E965-4D1D-9BE3-EC4B3CCB6862}"/>
              </a:ext>
            </a:extLst>
          </p:cNvPr>
          <p:cNvSpPr txBox="1"/>
          <p:nvPr/>
        </p:nvSpPr>
        <p:spPr>
          <a:xfrm>
            <a:off x="59714" y="4064210"/>
            <a:ext cx="269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Initial Game of Life 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8CC99F-B2C4-492F-87AA-C2AD7002FDB2}"/>
              </a:ext>
            </a:extLst>
          </p:cNvPr>
          <p:cNvSpPr txBox="1"/>
          <p:nvPr/>
        </p:nvSpPr>
        <p:spPr>
          <a:xfrm>
            <a:off x="2903584" y="3879544"/>
            <a:ext cx="129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Kernel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2D13FF-2BF6-4C94-8CBA-7BFD47AC3D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32" t="7652" r="10064" b="10571"/>
          <a:stretch/>
        </p:blipFill>
        <p:spPr>
          <a:xfrm>
            <a:off x="4712321" y="2356401"/>
            <a:ext cx="1831225" cy="16196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210E61-CDCF-4488-80D6-7898163CF94D}"/>
              </a:ext>
            </a:extLst>
          </p:cNvPr>
          <p:cNvSpPr txBox="1"/>
          <p:nvPr/>
        </p:nvSpPr>
        <p:spPr>
          <a:xfrm>
            <a:off x="4494042" y="3976054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2D Convolution</a:t>
            </a:r>
          </a:p>
        </p:txBody>
      </p:sp>
      <p:pic>
        <p:nvPicPr>
          <p:cNvPr id="16" name="Picture 1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A19CE01-CC07-4302-A3A6-975479CC79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55" t="7279" r="9258" b="10561"/>
          <a:stretch/>
        </p:blipFill>
        <p:spPr>
          <a:xfrm>
            <a:off x="6887396" y="2268244"/>
            <a:ext cx="1929551" cy="17959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4306FA-2808-4058-B8CB-CFA5541F649B}"/>
              </a:ext>
            </a:extLst>
          </p:cNvPr>
          <p:cNvSpPr txBox="1"/>
          <p:nvPr/>
        </p:nvSpPr>
        <p:spPr>
          <a:xfrm>
            <a:off x="6741456" y="4064210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Board</a:t>
            </a:r>
          </a:p>
        </p:txBody>
      </p:sp>
    </p:spTree>
    <p:extLst>
      <p:ext uri="{BB962C8B-B14F-4D97-AF65-F5344CB8AC3E}">
        <p14:creationId xmlns:p14="http://schemas.microsoft.com/office/powerpoint/2010/main" val="351852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E7AE-7A13-48EB-AD36-EB33964A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8FFEF-464F-4FD9-A48E-EB4F76F9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Camp Fire Final report (2018)</a:t>
            </a:r>
          </a:p>
          <a:p>
            <a:pPr marL="0" indent="0">
              <a:buNone/>
            </a:pPr>
            <a:r>
              <a:rPr lang="en-US" sz="2000" dirty="0"/>
              <a:t>[2] https://towardsdatascience.com/types-of-convolutions-in-deep-learning-717013397f4d</a:t>
            </a:r>
          </a:p>
        </p:txBody>
      </p:sp>
    </p:spTree>
    <p:extLst>
      <p:ext uri="{BB962C8B-B14F-4D97-AF65-F5344CB8AC3E}">
        <p14:creationId xmlns:p14="http://schemas.microsoft.com/office/powerpoint/2010/main" val="255058494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 Option 2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 Option 3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over Slide Option 4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over Slide Option 5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Cover Slide Option 6 (includes title slide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Inside Slide Option 1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Inside Slide Option 2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19987</TotalTime>
  <Words>161</Words>
  <Application>Microsoft Office PowerPoint</Application>
  <PresentationFormat>On-screen Show (4:3)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Times New Roman</vt:lpstr>
      <vt:lpstr>Cover Slide Option 2 (includes title slide, title/author slide, and ending slide)</vt:lpstr>
      <vt:lpstr>Cover Slide Option 3 (includes title slide, title/author slide, and ending slide)</vt:lpstr>
      <vt:lpstr>Cover Slide Option 4 (includes title slide, title/author slide, and ending slide)</vt:lpstr>
      <vt:lpstr>Cover Slide Option 5 (includes title slide, title/author slide, and ending slide)</vt:lpstr>
      <vt:lpstr>Cover Slide Option 6 (includes title slide and ending slide)</vt:lpstr>
      <vt:lpstr>Inside Slide Option 1 (includes different content layouts)</vt:lpstr>
      <vt:lpstr>Inside Slide Option 2 (includes different content layouts)</vt:lpstr>
      <vt:lpstr>Analysis of Fire Fighting Methods using Cellular Automaton Modeling</vt:lpstr>
      <vt:lpstr>Forest Fires and their Effects</vt:lpstr>
      <vt:lpstr>Cellular Automaton</vt:lpstr>
      <vt:lpstr>Conway's Game of Life</vt:lpstr>
      <vt:lpstr>2D Convolution</vt:lpstr>
      <vt:lpstr>Game of Life Convolution</vt:lpstr>
      <vt:lpstr>References</vt:lpstr>
    </vt:vector>
  </TitlesOfParts>
  <Company>Wright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Earnest</dc:creator>
  <cp:lastModifiedBy>Matthew Wilson</cp:lastModifiedBy>
  <cp:revision>190</cp:revision>
  <dcterms:created xsi:type="dcterms:W3CDTF">2016-09-27T14:33:50Z</dcterms:created>
  <dcterms:modified xsi:type="dcterms:W3CDTF">2019-04-24T01:22:28Z</dcterms:modified>
</cp:coreProperties>
</file>

<file path=docProps/thumbnail.jpeg>
</file>